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4259A-3C0D-677D-5C5F-426995A5C062}" v="41" dt="2023-04-06T11:08:41.003"/>
    <p1510:client id="{8E574F8D-1F44-BC0A-958C-E8AB284E63C1}" v="131" dt="2023-04-12T05:26:14.351"/>
    <p1510:client id="{FD39E4B2-6F28-2243-0846-14E96B71B4C3}" v="11" dt="2023-04-12T05:32:48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6EE8E-190B-4EA0-A1A3-75F3CDDF3C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F993F9-E239-4A1A-A80F-368CDEBF9BC4}">
      <dgm:prSet/>
      <dgm:spPr/>
      <dgm:t>
        <a:bodyPr/>
        <a:lstStyle/>
        <a:p>
          <a:r>
            <a:rPr lang="sl-SI"/>
            <a:t>Pisanje dnevnika.</a:t>
          </a:r>
          <a:endParaRPr lang="en-US"/>
        </a:p>
      </dgm:t>
    </dgm:pt>
    <dgm:pt modelId="{870FCB65-E040-4D69-AA5C-DC3C01CE73C2}" type="parTrans" cxnId="{9FC46483-75E9-4F76-B09F-35F3541C7EB7}">
      <dgm:prSet/>
      <dgm:spPr/>
      <dgm:t>
        <a:bodyPr/>
        <a:lstStyle/>
        <a:p>
          <a:endParaRPr lang="en-US"/>
        </a:p>
      </dgm:t>
    </dgm:pt>
    <dgm:pt modelId="{584DC477-1983-409B-A71F-EC79BB50AFE4}" type="sibTrans" cxnId="{9FC46483-75E9-4F76-B09F-35F3541C7EB7}">
      <dgm:prSet/>
      <dgm:spPr/>
      <dgm:t>
        <a:bodyPr/>
        <a:lstStyle/>
        <a:p>
          <a:endParaRPr lang="en-US"/>
        </a:p>
      </dgm:t>
    </dgm:pt>
    <dgm:pt modelId="{52A1EF46-1568-43B1-A40D-E9524E6F8754}">
      <dgm:prSet/>
      <dgm:spPr/>
      <dgm:t>
        <a:bodyPr/>
        <a:lstStyle/>
        <a:p>
          <a:r>
            <a:rPr lang="sl-SI"/>
            <a:t>Branje zemljevida.</a:t>
          </a:r>
          <a:endParaRPr lang="en-US"/>
        </a:p>
      </dgm:t>
    </dgm:pt>
    <dgm:pt modelId="{F96AE705-4EB9-4435-B4B7-46F49E5A6506}" type="parTrans" cxnId="{D9281AD3-2F24-476C-9B64-4BC4E4F3C222}">
      <dgm:prSet/>
      <dgm:spPr/>
      <dgm:t>
        <a:bodyPr/>
        <a:lstStyle/>
        <a:p>
          <a:endParaRPr lang="en-US"/>
        </a:p>
      </dgm:t>
    </dgm:pt>
    <dgm:pt modelId="{8F6EAEF0-E1CE-4C30-8242-07717534CD54}" type="sibTrans" cxnId="{D9281AD3-2F24-476C-9B64-4BC4E4F3C222}">
      <dgm:prSet/>
      <dgm:spPr/>
      <dgm:t>
        <a:bodyPr/>
        <a:lstStyle/>
        <a:p>
          <a:endParaRPr lang="en-US"/>
        </a:p>
      </dgm:t>
    </dgm:pt>
    <dgm:pt modelId="{347B1483-36A4-4A62-BC77-481D3D994FA7}">
      <dgm:prSet/>
      <dgm:spPr/>
      <dgm:t>
        <a:bodyPr/>
        <a:lstStyle/>
        <a:p>
          <a:r>
            <a:rPr lang="sl-SI"/>
            <a:t>Spoznavanje kulturne in naravne dediščine otoka.</a:t>
          </a:r>
          <a:endParaRPr lang="en-US"/>
        </a:p>
      </dgm:t>
    </dgm:pt>
    <dgm:pt modelId="{078A9CED-1DC7-42B8-BD37-BFDA0E638CE9}" type="parTrans" cxnId="{C2819D96-4C43-408D-8B19-79259096CFA2}">
      <dgm:prSet/>
      <dgm:spPr/>
      <dgm:t>
        <a:bodyPr/>
        <a:lstStyle/>
        <a:p>
          <a:endParaRPr lang="en-US"/>
        </a:p>
      </dgm:t>
    </dgm:pt>
    <dgm:pt modelId="{7257409A-5BC1-43E9-97D0-EE31B9A4C675}" type="sibTrans" cxnId="{C2819D96-4C43-408D-8B19-79259096CFA2}">
      <dgm:prSet/>
      <dgm:spPr/>
      <dgm:t>
        <a:bodyPr/>
        <a:lstStyle/>
        <a:p>
          <a:endParaRPr lang="en-US"/>
        </a:p>
      </dgm:t>
    </dgm:pt>
    <dgm:pt modelId="{3241F4E2-4EB2-4BDF-9348-EC5CDB64D388}">
      <dgm:prSet/>
      <dgm:spPr/>
      <dgm:t>
        <a:bodyPr/>
        <a:lstStyle/>
        <a:p>
          <a:r>
            <a:rPr lang="sl-SI"/>
            <a:t>Utrjevanje branja z razumevanjem.</a:t>
          </a:r>
          <a:endParaRPr lang="en-US"/>
        </a:p>
      </dgm:t>
    </dgm:pt>
    <dgm:pt modelId="{80E8B850-EAC0-4315-87E6-D780DA476DCB}" type="parTrans" cxnId="{1DA75E50-F89E-4355-BD1A-050B05EC8FA2}">
      <dgm:prSet/>
      <dgm:spPr/>
      <dgm:t>
        <a:bodyPr/>
        <a:lstStyle/>
        <a:p>
          <a:endParaRPr lang="en-US"/>
        </a:p>
      </dgm:t>
    </dgm:pt>
    <dgm:pt modelId="{083F6EC0-9E05-4C4D-9A5F-26CD26997186}" type="sibTrans" cxnId="{1DA75E50-F89E-4355-BD1A-050B05EC8FA2}">
      <dgm:prSet/>
      <dgm:spPr/>
      <dgm:t>
        <a:bodyPr/>
        <a:lstStyle/>
        <a:p>
          <a:endParaRPr lang="en-US"/>
        </a:p>
      </dgm:t>
    </dgm:pt>
    <dgm:pt modelId="{EE1437F8-48C0-4E8A-B832-C680FD79C076}">
      <dgm:prSet/>
      <dgm:spPr/>
      <dgm:t>
        <a:bodyPr/>
        <a:lstStyle/>
        <a:p>
          <a:r>
            <a:rPr lang="sl-SI"/>
            <a:t>Utrjevanje matematične snovi za posamezni razred.</a:t>
          </a:r>
          <a:endParaRPr lang="en-US"/>
        </a:p>
      </dgm:t>
    </dgm:pt>
    <dgm:pt modelId="{BA12FD06-EEDB-4854-BE59-52508B212007}" type="parTrans" cxnId="{2AED01EC-63A1-4DDF-A34C-2FF8BCA1D4DD}">
      <dgm:prSet/>
      <dgm:spPr/>
      <dgm:t>
        <a:bodyPr/>
        <a:lstStyle/>
        <a:p>
          <a:endParaRPr lang="en-US"/>
        </a:p>
      </dgm:t>
    </dgm:pt>
    <dgm:pt modelId="{6522193A-EC7E-44CB-949B-691B547B21F4}" type="sibTrans" cxnId="{2AED01EC-63A1-4DDF-A34C-2FF8BCA1D4DD}">
      <dgm:prSet/>
      <dgm:spPr/>
      <dgm:t>
        <a:bodyPr/>
        <a:lstStyle/>
        <a:p>
          <a:endParaRPr lang="en-US"/>
        </a:p>
      </dgm:t>
    </dgm:pt>
    <dgm:pt modelId="{8EE1896C-0A4E-4689-88AC-B8AB37EC583B}">
      <dgm:prSet/>
      <dgm:spPr/>
      <dgm:t>
        <a:bodyPr/>
        <a:lstStyle/>
        <a:p>
          <a:r>
            <a:rPr lang="sl-SI"/>
            <a:t>Vodeni ogledi.</a:t>
          </a:r>
          <a:endParaRPr lang="en-US"/>
        </a:p>
      </dgm:t>
    </dgm:pt>
    <dgm:pt modelId="{CCD52C28-90AF-4DB7-A6F9-51DCC92FFCE9}" type="parTrans" cxnId="{001505E7-58E2-4E6F-BBA2-BC31C6086E5F}">
      <dgm:prSet/>
      <dgm:spPr/>
      <dgm:t>
        <a:bodyPr/>
        <a:lstStyle/>
        <a:p>
          <a:endParaRPr lang="en-US"/>
        </a:p>
      </dgm:t>
    </dgm:pt>
    <dgm:pt modelId="{EA326E4D-3964-42A2-8B1A-E3B9284B9664}" type="sibTrans" cxnId="{001505E7-58E2-4E6F-BBA2-BC31C6086E5F}">
      <dgm:prSet/>
      <dgm:spPr/>
      <dgm:t>
        <a:bodyPr/>
        <a:lstStyle/>
        <a:p>
          <a:endParaRPr lang="en-US"/>
        </a:p>
      </dgm:t>
    </dgm:pt>
    <dgm:pt modelId="{E585F026-04D1-4138-9FE4-8BF3E9EBC3D9}" type="pres">
      <dgm:prSet presAssocID="{99C6EE8E-190B-4EA0-A1A3-75F3CDDF3CA9}" presName="linear" presStyleCnt="0">
        <dgm:presLayoutVars>
          <dgm:animLvl val="lvl"/>
          <dgm:resizeHandles val="exact"/>
        </dgm:presLayoutVars>
      </dgm:prSet>
      <dgm:spPr/>
    </dgm:pt>
    <dgm:pt modelId="{8FB76803-36C3-4455-81F1-F79BC8F81804}" type="pres">
      <dgm:prSet presAssocID="{84F993F9-E239-4A1A-A80F-368CDEBF9BC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E159CBF-834C-4793-8072-01987697DAF1}" type="pres">
      <dgm:prSet presAssocID="{584DC477-1983-409B-A71F-EC79BB50AFE4}" presName="spacer" presStyleCnt="0"/>
      <dgm:spPr/>
    </dgm:pt>
    <dgm:pt modelId="{AAC29D8A-7081-4619-A34E-E5C3FFDF7EC8}" type="pres">
      <dgm:prSet presAssocID="{52A1EF46-1568-43B1-A40D-E9524E6F875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AA5EFEC-0B62-4125-B28F-F453E61B911A}" type="pres">
      <dgm:prSet presAssocID="{8F6EAEF0-E1CE-4C30-8242-07717534CD54}" presName="spacer" presStyleCnt="0"/>
      <dgm:spPr/>
    </dgm:pt>
    <dgm:pt modelId="{76580BBD-8E08-443A-A1C5-2A38E789C498}" type="pres">
      <dgm:prSet presAssocID="{347B1483-36A4-4A62-BC77-481D3D994FA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85B9654-A0EC-45AB-AAE4-02EBD806D9F8}" type="pres">
      <dgm:prSet presAssocID="{7257409A-5BC1-43E9-97D0-EE31B9A4C675}" presName="spacer" presStyleCnt="0"/>
      <dgm:spPr/>
    </dgm:pt>
    <dgm:pt modelId="{CAD747FD-A6AF-40C7-802B-471D5E2BEDDD}" type="pres">
      <dgm:prSet presAssocID="{3241F4E2-4EB2-4BDF-9348-EC5CDB64D38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01A81D9-E2A9-4FA3-9AC8-E042F5A041B8}" type="pres">
      <dgm:prSet presAssocID="{083F6EC0-9E05-4C4D-9A5F-26CD26997186}" presName="spacer" presStyleCnt="0"/>
      <dgm:spPr/>
    </dgm:pt>
    <dgm:pt modelId="{BA5F27B5-BE31-41A1-8FE7-4C38A560EFA2}" type="pres">
      <dgm:prSet presAssocID="{EE1437F8-48C0-4E8A-B832-C680FD79C07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68214F2-ED20-4810-B3FA-E40F858D4B33}" type="pres">
      <dgm:prSet presAssocID="{6522193A-EC7E-44CB-949B-691B547B21F4}" presName="spacer" presStyleCnt="0"/>
      <dgm:spPr/>
    </dgm:pt>
    <dgm:pt modelId="{4E8B41FB-86E9-452D-AF1C-C2151F53561F}" type="pres">
      <dgm:prSet presAssocID="{8EE1896C-0A4E-4689-88AC-B8AB37EC583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893B901-FF4F-40BB-B8F2-2F2D68C1D0D4}" type="presOf" srcId="{52A1EF46-1568-43B1-A40D-E9524E6F8754}" destId="{AAC29D8A-7081-4619-A34E-E5C3FFDF7EC8}" srcOrd="0" destOrd="0" presId="urn:microsoft.com/office/officeart/2005/8/layout/vList2"/>
    <dgm:cxn modelId="{A1AE5C0E-D277-4C7F-96B8-95C7D2904299}" type="presOf" srcId="{99C6EE8E-190B-4EA0-A1A3-75F3CDDF3CA9}" destId="{E585F026-04D1-4138-9FE4-8BF3E9EBC3D9}" srcOrd="0" destOrd="0" presId="urn:microsoft.com/office/officeart/2005/8/layout/vList2"/>
    <dgm:cxn modelId="{614DBB1D-3F29-4D94-A83F-FBF7A5D418FF}" type="presOf" srcId="{EE1437F8-48C0-4E8A-B832-C680FD79C076}" destId="{BA5F27B5-BE31-41A1-8FE7-4C38A560EFA2}" srcOrd="0" destOrd="0" presId="urn:microsoft.com/office/officeart/2005/8/layout/vList2"/>
    <dgm:cxn modelId="{FBEF8F34-48A0-4B08-A013-12E8EFFD422D}" type="presOf" srcId="{84F993F9-E239-4A1A-A80F-368CDEBF9BC4}" destId="{8FB76803-36C3-4455-81F1-F79BC8F81804}" srcOrd="0" destOrd="0" presId="urn:microsoft.com/office/officeart/2005/8/layout/vList2"/>
    <dgm:cxn modelId="{5612453B-8330-4666-9273-42F970A53928}" type="presOf" srcId="{347B1483-36A4-4A62-BC77-481D3D994FA7}" destId="{76580BBD-8E08-443A-A1C5-2A38E789C498}" srcOrd="0" destOrd="0" presId="urn:microsoft.com/office/officeart/2005/8/layout/vList2"/>
    <dgm:cxn modelId="{1DA75E50-F89E-4355-BD1A-050B05EC8FA2}" srcId="{99C6EE8E-190B-4EA0-A1A3-75F3CDDF3CA9}" destId="{3241F4E2-4EB2-4BDF-9348-EC5CDB64D388}" srcOrd="3" destOrd="0" parTransId="{80E8B850-EAC0-4315-87E6-D780DA476DCB}" sibTransId="{083F6EC0-9E05-4C4D-9A5F-26CD26997186}"/>
    <dgm:cxn modelId="{9FC46483-75E9-4F76-B09F-35F3541C7EB7}" srcId="{99C6EE8E-190B-4EA0-A1A3-75F3CDDF3CA9}" destId="{84F993F9-E239-4A1A-A80F-368CDEBF9BC4}" srcOrd="0" destOrd="0" parTransId="{870FCB65-E040-4D69-AA5C-DC3C01CE73C2}" sibTransId="{584DC477-1983-409B-A71F-EC79BB50AFE4}"/>
    <dgm:cxn modelId="{DC58F184-7F22-44E0-97FB-6B7FC3C52ED9}" type="presOf" srcId="{3241F4E2-4EB2-4BDF-9348-EC5CDB64D388}" destId="{CAD747FD-A6AF-40C7-802B-471D5E2BEDDD}" srcOrd="0" destOrd="0" presId="urn:microsoft.com/office/officeart/2005/8/layout/vList2"/>
    <dgm:cxn modelId="{C2819D96-4C43-408D-8B19-79259096CFA2}" srcId="{99C6EE8E-190B-4EA0-A1A3-75F3CDDF3CA9}" destId="{347B1483-36A4-4A62-BC77-481D3D994FA7}" srcOrd="2" destOrd="0" parTransId="{078A9CED-1DC7-42B8-BD37-BFDA0E638CE9}" sibTransId="{7257409A-5BC1-43E9-97D0-EE31B9A4C675}"/>
    <dgm:cxn modelId="{D9281AD3-2F24-476C-9B64-4BC4E4F3C222}" srcId="{99C6EE8E-190B-4EA0-A1A3-75F3CDDF3CA9}" destId="{52A1EF46-1568-43B1-A40D-E9524E6F8754}" srcOrd="1" destOrd="0" parTransId="{F96AE705-4EB9-4435-B4B7-46F49E5A6506}" sibTransId="{8F6EAEF0-E1CE-4C30-8242-07717534CD54}"/>
    <dgm:cxn modelId="{1307ECDD-E5D1-4068-9915-6D186A3416A5}" type="presOf" srcId="{8EE1896C-0A4E-4689-88AC-B8AB37EC583B}" destId="{4E8B41FB-86E9-452D-AF1C-C2151F53561F}" srcOrd="0" destOrd="0" presId="urn:microsoft.com/office/officeart/2005/8/layout/vList2"/>
    <dgm:cxn modelId="{001505E7-58E2-4E6F-BBA2-BC31C6086E5F}" srcId="{99C6EE8E-190B-4EA0-A1A3-75F3CDDF3CA9}" destId="{8EE1896C-0A4E-4689-88AC-B8AB37EC583B}" srcOrd="5" destOrd="0" parTransId="{CCD52C28-90AF-4DB7-A6F9-51DCC92FFCE9}" sibTransId="{EA326E4D-3964-42A2-8B1A-E3B9284B9664}"/>
    <dgm:cxn modelId="{2AED01EC-63A1-4DDF-A34C-2FF8BCA1D4DD}" srcId="{99C6EE8E-190B-4EA0-A1A3-75F3CDDF3CA9}" destId="{EE1437F8-48C0-4E8A-B832-C680FD79C076}" srcOrd="4" destOrd="0" parTransId="{BA12FD06-EEDB-4854-BE59-52508B212007}" sibTransId="{6522193A-EC7E-44CB-949B-691B547B21F4}"/>
    <dgm:cxn modelId="{9B80B280-F65B-4442-B460-A98760B19FE6}" type="presParOf" srcId="{E585F026-04D1-4138-9FE4-8BF3E9EBC3D9}" destId="{8FB76803-36C3-4455-81F1-F79BC8F81804}" srcOrd="0" destOrd="0" presId="urn:microsoft.com/office/officeart/2005/8/layout/vList2"/>
    <dgm:cxn modelId="{DF2975D7-A9F5-40B4-8B7C-562D8DF77326}" type="presParOf" srcId="{E585F026-04D1-4138-9FE4-8BF3E9EBC3D9}" destId="{EE159CBF-834C-4793-8072-01987697DAF1}" srcOrd="1" destOrd="0" presId="urn:microsoft.com/office/officeart/2005/8/layout/vList2"/>
    <dgm:cxn modelId="{BC671FA9-CFC1-4F4D-A3D3-69687E92ED1F}" type="presParOf" srcId="{E585F026-04D1-4138-9FE4-8BF3E9EBC3D9}" destId="{AAC29D8A-7081-4619-A34E-E5C3FFDF7EC8}" srcOrd="2" destOrd="0" presId="urn:microsoft.com/office/officeart/2005/8/layout/vList2"/>
    <dgm:cxn modelId="{DF555904-A12E-481D-BB3E-0C59A69A59A2}" type="presParOf" srcId="{E585F026-04D1-4138-9FE4-8BF3E9EBC3D9}" destId="{1AA5EFEC-0B62-4125-B28F-F453E61B911A}" srcOrd="3" destOrd="0" presId="urn:microsoft.com/office/officeart/2005/8/layout/vList2"/>
    <dgm:cxn modelId="{E69B7B9F-67CA-42D5-B708-599BDD3E2481}" type="presParOf" srcId="{E585F026-04D1-4138-9FE4-8BF3E9EBC3D9}" destId="{76580BBD-8E08-443A-A1C5-2A38E789C498}" srcOrd="4" destOrd="0" presId="urn:microsoft.com/office/officeart/2005/8/layout/vList2"/>
    <dgm:cxn modelId="{6A7B2693-2636-46E8-A1F9-19B0E3AFF506}" type="presParOf" srcId="{E585F026-04D1-4138-9FE4-8BF3E9EBC3D9}" destId="{E85B9654-A0EC-45AB-AAE4-02EBD806D9F8}" srcOrd="5" destOrd="0" presId="urn:microsoft.com/office/officeart/2005/8/layout/vList2"/>
    <dgm:cxn modelId="{14A2F60C-4148-4D61-9306-421CA9ABBA3B}" type="presParOf" srcId="{E585F026-04D1-4138-9FE4-8BF3E9EBC3D9}" destId="{CAD747FD-A6AF-40C7-802B-471D5E2BEDDD}" srcOrd="6" destOrd="0" presId="urn:microsoft.com/office/officeart/2005/8/layout/vList2"/>
    <dgm:cxn modelId="{FF575BA8-0D6C-4BD3-9DD2-C4A35ED0F45C}" type="presParOf" srcId="{E585F026-04D1-4138-9FE4-8BF3E9EBC3D9}" destId="{E01A81D9-E2A9-4FA3-9AC8-E042F5A041B8}" srcOrd="7" destOrd="0" presId="urn:microsoft.com/office/officeart/2005/8/layout/vList2"/>
    <dgm:cxn modelId="{30C26E49-52AB-437D-AC9E-5CF9B3741319}" type="presParOf" srcId="{E585F026-04D1-4138-9FE4-8BF3E9EBC3D9}" destId="{BA5F27B5-BE31-41A1-8FE7-4C38A560EFA2}" srcOrd="8" destOrd="0" presId="urn:microsoft.com/office/officeart/2005/8/layout/vList2"/>
    <dgm:cxn modelId="{2CF294C3-1D4C-4653-906B-B4E416C4C097}" type="presParOf" srcId="{E585F026-04D1-4138-9FE4-8BF3E9EBC3D9}" destId="{E68214F2-ED20-4810-B3FA-E40F858D4B33}" srcOrd="9" destOrd="0" presId="urn:microsoft.com/office/officeart/2005/8/layout/vList2"/>
    <dgm:cxn modelId="{4FCD3482-6BC7-4DEF-96FF-04C19ADFC7CA}" type="presParOf" srcId="{E585F026-04D1-4138-9FE4-8BF3E9EBC3D9}" destId="{4E8B41FB-86E9-452D-AF1C-C2151F53561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76803-36C3-4455-81F1-F79BC8F81804}">
      <dsp:nvSpPr>
        <dsp:cNvPr id="0" name=""/>
        <dsp:cNvSpPr/>
      </dsp:nvSpPr>
      <dsp:spPr>
        <a:xfrm>
          <a:off x="0" y="45089"/>
          <a:ext cx="9784079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/>
            <a:t>Pisanje dnevnika.</a:t>
          </a:r>
          <a:endParaRPr lang="en-US" sz="2600" kern="1200"/>
        </a:p>
      </dsp:txBody>
      <dsp:txXfrm>
        <a:off x="30442" y="75531"/>
        <a:ext cx="9723195" cy="562726"/>
      </dsp:txXfrm>
    </dsp:sp>
    <dsp:sp modelId="{AAC29D8A-7081-4619-A34E-E5C3FFDF7EC8}">
      <dsp:nvSpPr>
        <dsp:cNvPr id="0" name=""/>
        <dsp:cNvSpPr/>
      </dsp:nvSpPr>
      <dsp:spPr>
        <a:xfrm>
          <a:off x="0" y="743579"/>
          <a:ext cx="9784079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/>
            <a:t>Branje zemljevida.</a:t>
          </a:r>
          <a:endParaRPr lang="en-US" sz="2600" kern="1200"/>
        </a:p>
      </dsp:txBody>
      <dsp:txXfrm>
        <a:off x="30442" y="774021"/>
        <a:ext cx="9723195" cy="562726"/>
      </dsp:txXfrm>
    </dsp:sp>
    <dsp:sp modelId="{76580BBD-8E08-443A-A1C5-2A38E789C498}">
      <dsp:nvSpPr>
        <dsp:cNvPr id="0" name=""/>
        <dsp:cNvSpPr/>
      </dsp:nvSpPr>
      <dsp:spPr>
        <a:xfrm>
          <a:off x="0" y="1442070"/>
          <a:ext cx="9784079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/>
            <a:t>Spoznavanje kulturne in naravne dediščine otoka.</a:t>
          </a:r>
          <a:endParaRPr lang="en-US" sz="2600" kern="1200"/>
        </a:p>
      </dsp:txBody>
      <dsp:txXfrm>
        <a:off x="30442" y="1472512"/>
        <a:ext cx="9723195" cy="562726"/>
      </dsp:txXfrm>
    </dsp:sp>
    <dsp:sp modelId="{CAD747FD-A6AF-40C7-802B-471D5E2BEDDD}">
      <dsp:nvSpPr>
        <dsp:cNvPr id="0" name=""/>
        <dsp:cNvSpPr/>
      </dsp:nvSpPr>
      <dsp:spPr>
        <a:xfrm>
          <a:off x="0" y="2140560"/>
          <a:ext cx="9784079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/>
            <a:t>Utrjevanje branja z razumevanjem.</a:t>
          </a:r>
          <a:endParaRPr lang="en-US" sz="2600" kern="1200"/>
        </a:p>
      </dsp:txBody>
      <dsp:txXfrm>
        <a:off x="30442" y="2171002"/>
        <a:ext cx="9723195" cy="562726"/>
      </dsp:txXfrm>
    </dsp:sp>
    <dsp:sp modelId="{BA5F27B5-BE31-41A1-8FE7-4C38A560EFA2}">
      <dsp:nvSpPr>
        <dsp:cNvPr id="0" name=""/>
        <dsp:cNvSpPr/>
      </dsp:nvSpPr>
      <dsp:spPr>
        <a:xfrm>
          <a:off x="0" y="2839050"/>
          <a:ext cx="9784079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/>
            <a:t>Utrjevanje matematične snovi za posamezni razred.</a:t>
          </a:r>
          <a:endParaRPr lang="en-US" sz="2600" kern="1200"/>
        </a:p>
      </dsp:txBody>
      <dsp:txXfrm>
        <a:off x="30442" y="2869492"/>
        <a:ext cx="9723195" cy="562726"/>
      </dsp:txXfrm>
    </dsp:sp>
    <dsp:sp modelId="{4E8B41FB-86E9-452D-AF1C-C2151F53561F}">
      <dsp:nvSpPr>
        <dsp:cNvPr id="0" name=""/>
        <dsp:cNvSpPr/>
      </dsp:nvSpPr>
      <dsp:spPr>
        <a:xfrm>
          <a:off x="0" y="3537540"/>
          <a:ext cx="9784079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/>
            <a:t>Vodeni ogledi.</a:t>
          </a:r>
          <a:endParaRPr lang="en-US" sz="2600" kern="1200"/>
        </a:p>
      </dsp:txBody>
      <dsp:txXfrm>
        <a:off x="30442" y="3567982"/>
        <a:ext cx="9723195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3A82-88A8-43CC-9AC2-2E3C1C0E6475}" type="datetimeFigureOut">
              <a:rPr lang="sl-SI" smtClean="0"/>
              <a:t>12. 04. 2023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358-7139-4747-B9D6-DE113AB1ED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054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3A82-88A8-43CC-9AC2-2E3C1C0E6475}" type="datetimeFigureOut">
              <a:rPr lang="sl-SI" smtClean="0"/>
              <a:t>12. 04. 2023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358-7139-4747-B9D6-DE113AB1ED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21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CE73A82-88A8-43CC-9AC2-2E3C1C0E6475}" type="datetimeFigureOut">
              <a:rPr lang="sl-SI" smtClean="0"/>
              <a:t>12. 04. 2023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4D9E358-7139-4747-B9D6-DE113AB1ED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915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3A82-88A8-43CC-9AC2-2E3C1C0E6475}" type="datetimeFigureOut">
              <a:rPr lang="sl-SI" smtClean="0"/>
              <a:t>12. 04. 2023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358-7139-4747-B9D6-DE113AB1ED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962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E73A82-88A8-43CC-9AC2-2E3C1C0E6475}" type="datetimeFigureOut">
              <a:rPr lang="sl-SI" smtClean="0"/>
              <a:t>12. 04. 2023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D9E358-7139-4747-B9D6-DE113AB1ED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8895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3A82-88A8-43CC-9AC2-2E3C1C0E6475}" type="datetimeFigureOut">
              <a:rPr lang="sl-SI" smtClean="0"/>
              <a:t>12. 04. 2023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358-7139-4747-B9D6-DE113AB1ED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081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3A82-88A8-43CC-9AC2-2E3C1C0E6475}" type="datetimeFigureOut">
              <a:rPr lang="sl-SI" smtClean="0"/>
              <a:t>12. 04. 2023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358-7139-4747-B9D6-DE113AB1ED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636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3A82-88A8-43CC-9AC2-2E3C1C0E6475}" type="datetimeFigureOut">
              <a:rPr lang="sl-SI" smtClean="0"/>
              <a:t>12. 04. 2023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358-7139-4747-B9D6-DE113AB1ED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005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3A82-88A8-43CC-9AC2-2E3C1C0E6475}" type="datetimeFigureOut">
              <a:rPr lang="sl-SI" smtClean="0"/>
              <a:t>12. 04. 2023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358-7139-4747-B9D6-DE113AB1ED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03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3A82-88A8-43CC-9AC2-2E3C1C0E6475}" type="datetimeFigureOut">
              <a:rPr lang="sl-SI" smtClean="0"/>
              <a:t>12. 04. 2023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358-7139-4747-B9D6-DE113AB1ED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3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3A82-88A8-43CC-9AC2-2E3C1C0E6475}" type="datetimeFigureOut">
              <a:rPr lang="sl-SI" smtClean="0"/>
              <a:t>12. 04. 2023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E358-7139-4747-B9D6-DE113AB1ED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643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CE73A82-88A8-43CC-9AC2-2E3C1C0E6475}" type="datetimeFigureOut">
              <a:rPr lang="sl-SI" smtClean="0"/>
              <a:t>12. 04. 2023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4D9E358-7139-4747-B9D6-DE113AB1ED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3446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682FC-1408-414F-B588-97D4BC504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err="1"/>
              <a:t>Erasmus</a:t>
            </a:r>
            <a:r>
              <a:rPr lang="sl-SI"/>
              <a:t> + </a:t>
            </a:r>
            <a:br>
              <a:rPr lang="sl-SI"/>
            </a:br>
            <a:r>
              <a:rPr lang="sl-SI"/>
              <a:t>šola v naravi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CE4000-86BE-4D60-8EBA-B248E8B59D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4000" b="1">
                <a:solidFill>
                  <a:srgbClr val="7030A0"/>
                </a:solidFill>
              </a:rPr>
              <a:t>(četrtek, 11.5.2023 – 16.5.2023)</a:t>
            </a:r>
          </a:p>
          <a:p>
            <a:endParaRPr lang="sl-SI" sz="4000" b="1">
              <a:solidFill>
                <a:srgbClr val="7030A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658204A-13D1-4E70-8474-4DBEE3BD4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13589" cy="214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0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0384CA-CF0D-4BA2-B01C-7DF19EF2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srečanja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60D660-9930-4ED2-B5A0-5AF5B161A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3.5.2023 ob 13.20 – tik pred odhodom, zadnje informacije</a:t>
            </a:r>
          </a:p>
          <a:p>
            <a:r>
              <a:rPr lang="sl-SI"/>
              <a:t>24.5.2023 ob 13.20 – evalvacija, podelitev EUROPASS potrdil</a:t>
            </a:r>
          </a:p>
        </p:txBody>
      </p:sp>
    </p:spTree>
    <p:extLst>
      <p:ext uri="{BB962C8B-B14F-4D97-AF65-F5344CB8AC3E}">
        <p14:creationId xmlns:p14="http://schemas.microsoft.com/office/powerpoint/2010/main" val="98458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A905BC-F296-4616-B291-CD2DABDC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Razno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5716CC7-846D-4B8D-9EFF-42A58CB3D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Bodite dosegljivi na telefonske številke, ki so v našem E-asistentu. Poklicali vas bomo v primeru zdravstvenih težav.</a:t>
            </a:r>
          </a:p>
          <a:p>
            <a:r>
              <a:rPr lang="sl-SI"/>
              <a:t>Drugo leto gremo na Malto. Cilji projekta so izboljšanje znanja angleščine in aktivnosti samooskrbe. Partner bolj zanesljiv.</a:t>
            </a:r>
          </a:p>
          <a:p>
            <a:r>
              <a:rPr lang="sl-SI"/>
              <a:t>Dnevno bomo objavljali fotografije na spletni strani. Dolžni smo promovirati projekt.</a:t>
            </a:r>
          </a:p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466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B29F60-F139-47D9-B232-83ED6896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KAM GREMO?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8563FC-0DD9-46DA-A9E4-F4FF8692D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4800">
                <a:solidFill>
                  <a:srgbClr val="FF0000"/>
                </a:solidFill>
              </a:rPr>
              <a:t>KORČULA </a:t>
            </a:r>
            <a:r>
              <a:rPr lang="sl-SI" sz="480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sl-SI" u="sng">
                <a:solidFill>
                  <a:srgbClr val="FFFF00"/>
                </a:solidFill>
              </a:rPr>
              <a:t>Partnerska organizacija:</a:t>
            </a:r>
          </a:p>
          <a:p>
            <a:pPr marL="0" indent="0">
              <a:buNone/>
            </a:pPr>
            <a:r>
              <a:rPr lang="sl-SI">
                <a:solidFill>
                  <a:srgbClr val="FFFF00"/>
                </a:solidFill>
              </a:rPr>
              <a:t>Osnovna </a:t>
            </a:r>
            <a:r>
              <a:rPr lang="sl-SI" err="1">
                <a:solidFill>
                  <a:srgbClr val="FFFF00"/>
                </a:solidFill>
              </a:rPr>
              <a:t>škola</a:t>
            </a:r>
            <a:r>
              <a:rPr lang="sl-SI">
                <a:solidFill>
                  <a:srgbClr val="FFFF00"/>
                </a:solidFill>
              </a:rPr>
              <a:t> Petra </a:t>
            </a:r>
            <a:r>
              <a:rPr lang="sl-SI" err="1">
                <a:solidFill>
                  <a:srgbClr val="FFFF00"/>
                </a:solidFill>
              </a:rPr>
              <a:t>Kanavelića</a:t>
            </a:r>
            <a:endParaRPr lang="sl-SI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l-SI">
                <a:solidFill>
                  <a:srgbClr val="FFFF00"/>
                </a:solidFill>
              </a:rPr>
              <a:t>Ante Starčevića 1</a:t>
            </a:r>
          </a:p>
          <a:p>
            <a:pPr marL="0" indent="0">
              <a:buNone/>
            </a:pPr>
            <a:r>
              <a:rPr lang="sl-SI">
                <a:solidFill>
                  <a:srgbClr val="FFFF00"/>
                </a:solidFill>
              </a:rPr>
              <a:t>20260 Korčula</a:t>
            </a:r>
          </a:p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684FA2-2689-4FE0-B051-383A218E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020" y="1908726"/>
            <a:ext cx="4135719" cy="266327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53DE283-FE1F-49CE-B55A-8683839A9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774" y="4571998"/>
            <a:ext cx="3949147" cy="20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C16EB7-774D-4E9F-80D8-743ACF1A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ZAKAJ JE KORČULA BOLJŠA IZBIRA?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6FF1434-87E2-4A9B-9897-CED4A47FA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sl-SI"/>
              <a:t>Prometno bolj dostopno (potujemo v bolj ugodnih urah, manj časa na trajektu)</a:t>
            </a:r>
          </a:p>
          <a:p>
            <a:pPr marL="457200" indent="-457200">
              <a:buAutoNum type="arabicPeriod"/>
            </a:pPr>
            <a:r>
              <a:rPr lang="sl-SI"/>
              <a:t>Šola bolj odzivna in pripravljena</a:t>
            </a:r>
          </a:p>
          <a:p>
            <a:pPr marL="457200" indent="-457200">
              <a:buAutoNum type="arabicPeriod"/>
            </a:pPr>
            <a:r>
              <a:rPr lang="sl-SI"/>
              <a:t>Plaže urejene in omogočajo učenje plavanja</a:t>
            </a:r>
          </a:p>
          <a:p>
            <a:pPr marL="457200" indent="-457200">
              <a:buAutoNum type="arabicPeriod"/>
            </a:pPr>
            <a:r>
              <a:rPr lang="sl-SI"/>
              <a:t>Boljša izhodiščna točka za druge izlete</a:t>
            </a:r>
          </a:p>
          <a:p>
            <a:pPr marL="457200" indent="-457200">
              <a:buAutoNum type="arabicPeriod"/>
            </a:pPr>
            <a:r>
              <a:rPr lang="sl-SI"/>
              <a:t>V hotelu imamo bazen</a:t>
            </a:r>
          </a:p>
        </p:txBody>
      </p:sp>
    </p:spTree>
    <p:extLst>
      <p:ext uri="{BB962C8B-B14F-4D97-AF65-F5344CB8AC3E}">
        <p14:creationId xmlns:p14="http://schemas.microsoft.com/office/powerpoint/2010/main" val="120919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9D4B6F-29D5-4D3B-A311-91639A0E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KJE BOMO SPALI?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7868CE-42CE-4DE5-B26B-AD340018E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3200" b="1">
                <a:solidFill>
                  <a:srgbClr val="FF0000"/>
                </a:solidFill>
              </a:rPr>
              <a:t>MARKO POLO HOTEL BY  AMINESS</a:t>
            </a:r>
          </a:p>
          <a:p>
            <a:r>
              <a:rPr lang="sv-SE"/>
              <a:t>Setaliste F. Krsinica 102, </a:t>
            </a:r>
            <a:endParaRPr lang="sl-SI"/>
          </a:p>
          <a:p>
            <a:r>
              <a:rPr lang="sv-SE"/>
              <a:t>20260 Korčula, </a:t>
            </a:r>
            <a:endParaRPr lang="sl-SI"/>
          </a:p>
          <a:p>
            <a:r>
              <a:rPr lang="sv-SE"/>
              <a:t>Hrvaška </a:t>
            </a:r>
            <a:endParaRPr lang="sl-SI"/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r>
              <a:rPr lang="sl-SI" b="1">
                <a:solidFill>
                  <a:srgbClr val="FFFF00"/>
                </a:solidFill>
              </a:rPr>
              <a:t>Spimo v 3-posteljnih sobah.</a:t>
            </a:r>
          </a:p>
          <a:p>
            <a:pPr marL="0" indent="0">
              <a:buNone/>
            </a:pPr>
            <a:r>
              <a:rPr lang="sl-SI" b="1">
                <a:solidFill>
                  <a:srgbClr val="FFFF00"/>
                </a:solidFill>
              </a:rPr>
              <a:t>Imamo polpenzion z večerjo na dan prihoda in z zajtrkom na dan odhoda.</a:t>
            </a:r>
          </a:p>
          <a:p>
            <a:pPr marL="0" indent="0">
              <a:buNone/>
            </a:pPr>
            <a:r>
              <a:rPr lang="sl-SI" b="1">
                <a:solidFill>
                  <a:srgbClr val="FFFF00"/>
                </a:solidFill>
              </a:rPr>
              <a:t>Priskrbeli bomo za lahko, „suho“ kosilo.</a:t>
            </a:r>
          </a:p>
          <a:p>
            <a:pPr marL="0" indent="0">
              <a:buNone/>
            </a:pPr>
            <a:r>
              <a:rPr lang="sl-SI" b="1">
                <a:solidFill>
                  <a:srgbClr val="FFFF00"/>
                </a:solidFill>
              </a:rPr>
              <a:t>Možnost uporabe bazena.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C6E5E65-8370-4007-96EF-33EA31C65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548" y="154636"/>
            <a:ext cx="3458817" cy="185704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0C0ABFB-4912-4C01-AD02-5A675ACA1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74" y="2466974"/>
            <a:ext cx="3604591" cy="21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1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34D40A-301E-4B8F-98A6-C0AE8F6B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potovanje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FDE2A1-D043-43F0-8B47-17602DDB1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b="1"/>
              <a:t>Prvi dan bomo s seboj vzeli šolsko malico (sendvič, </a:t>
            </a:r>
            <a:r>
              <a:rPr lang="sl-SI" b="1" err="1"/>
              <a:t>frutabela</a:t>
            </a:r>
            <a:r>
              <a:rPr lang="sl-SI" b="1"/>
              <a:t>, sadje, voda)</a:t>
            </a:r>
          </a:p>
          <a:p>
            <a:r>
              <a:rPr lang="sl-SI" b="1"/>
              <a:t>Otroku spakirajte dodatno hrano, saj  bomo na poti do Korčule naredili daljši enourni postanek, kjer bomo pojedli kosilo. Priporočamo suho kosilo.</a:t>
            </a:r>
          </a:p>
          <a:p>
            <a:r>
              <a:rPr lang="sl-SI" b="1"/>
              <a:t>Ves čas vožnje bo na razpolago sadje in voda.</a:t>
            </a:r>
            <a:endParaRPr lang="sl-SI" b="1">
              <a:sym typeface="Wingdings" panose="05000000000000000000" pitchFamily="2" charset="2"/>
            </a:endParaRPr>
          </a:p>
          <a:p>
            <a:r>
              <a:rPr lang="sl-SI" b="1">
                <a:sym typeface="Wingdings" panose="05000000000000000000" pitchFamily="2" charset="2"/>
              </a:rPr>
              <a:t>Ko</a:t>
            </a:r>
            <a:r>
              <a:rPr lang="sl-SI" b="1"/>
              <a:t> prispemo na otok Korčulo, bomo v hotelu imeli večerjo.</a:t>
            </a:r>
            <a:r>
              <a:rPr lang="sl-SI" b="1">
                <a:sym typeface="Wingdings" panose="05000000000000000000" pitchFamily="2" charset="2"/>
              </a:rPr>
              <a:t></a:t>
            </a:r>
          </a:p>
          <a:p>
            <a:r>
              <a:rPr lang="sl-SI" b="1"/>
              <a:t>Odhod bo v zgodnjih jutranjih urah, v četrtek, 11.5- 2023. Prevoznik bo Oblak, ki bo ves čas z nami tudi na otoku Korčula.</a:t>
            </a:r>
          </a:p>
          <a:p>
            <a:r>
              <a:rPr lang="sl-SI" b="1"/>
              <a:t>Potovali bomo do </a:t>
            </a:r>
            <a:r>
              <a:rPr lang="sl-SI" b="1" err="1"/>
              <a:t>Orebića</a:t>
            </a:r>
            <a:r>
              <a:rPr lang="sl-SI" b="1"/>
              <a:t> (čez novi most na otoku Pelješac) in trajekt </a:t>
            </a:r>
            <a:r>
              <a:rPr lang="sl-SI" b="1" err="1"/>
              <a:t>Orebić</a:t>
            </a:r>
            <a:r>
              <a:rPr lang="sl-SI" b="1"/>
              <a:t> - Korčula (cca. 15 minut vožnje). </a:t>
            </a:r>
          </a:p>
        </p:txBody>
      </p:sp>
    </p:spTree>
    <p:extLst>
      <p:ext uri="{BB962C8B-B14F-4D97-AF65-F5344CB8AC3E}">
        <p14:creationId xmlns:p14="http://schemas.microsoft.com/office/powerpoint/2010/main" val="166607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8667A1-FD6B-4113-857A-113F55878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SEZNAM POTREBŠČIN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B94226E-ECAF-4D32-B31E-AAA8BD29D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l-SI"/>
          </a:p>
          <a:p>
            <a:pPr marL="0" indent="0">
              <a:buNone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513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F24247-CE5B-4876-8321-4CEF0906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PROGRAM PLAVANJA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0AC1D8-7576-45BC-9E82-3D70D0023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l-SI"/>
              <a:t>Igre v vodi in ob vodi</a:t>
            </a:r>
          </a:p>
          <a:p>
            <a:pPr marL="0" indent="0">
              <a:buNone/>
            </a:pPr>
            <a:r>
              <a:rPr lang="sl-SI"/>
              <a:t>Raziskovanje z maskami/plavutkami</a:t>
            </a:r>
          </a:p>
          <a:p>
            <a:pPr marL="0" indent="0">
              <a:buNone/>
            </a:pPr>
            <a:r>
              <a:rPr lang="sl-SI"/>
              <a:t>Učenje plavalnih tehnik (prsno, kravl, hrbtno)</a:t>
            </a:r>
          </a:p>
          <a:p>
            <a:pPr marL="0" indent="0">
              <a:buNone/>
            </a:pPr>
            <a:r>
              <a:rPr lang="sl-SI"/>
              <a:t>Skoki v vodo</a:t>
            </a:r>
          </a:p>
          <a:p>
            <a:pPr marL="0" indent="0">
              <a:buNone/>
            </a:pPr>
            <a:r>
              <a:rPr lang="sl-SI"/>
              <a:t>Varnost v vodi</a:t>
            </a:r>
          </a:p>
          <a:p>
            <a:pPr marL="0" indent="0">
              <a:buNone/>
            </a:pPr>
            <a:r>
              <a:rPr lang="sl-SI"/>
              <a:t>Prikaz reševanja iz vode</a:t>
            </a:r>
          </a:p>
          <a:p>
            <a:pPr marL="0" indent="0">
              <a:buNone/>
            </a:pPr>
            <a:r>
              <a:rPr lang="sl-SI"/>
              <a:t>PROGRAM PLAVANJA SE BO PRILAGAJAL VREMENU </a:t>
            </a:r>
          </a:p>
        </p:txBody>
      </p:sp>
    </p:spTree>
    <p:extLst>
      <p:ext uri="{BB962C8B-B14F-4D97-AF65-F5344CB8AC3E}">
        <p14:creationId xmlns:p14="http://schemas.microsoft.com/office/powerpoint/2010/main" val="250991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A6F6A9-9083-4331-A81B-3A16FC70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PEDAGOŠKI PROGRAM</a:t>
            </a:r>
          </a:p>
        </p:txBody>
      </p:sp>
      <p:graphicFrame>
        <p:nvGraphicFramePr>
          <p:cNvPr id="8" name="Označba mesta vsebine 2">
            <a:extLst>
              <a:ext uri="{FF2B5EF4-FFF2-40B4-BE49-F238E27FC236}">
                <a16:creationId xmlns:a16="http://schemas.microsoft.com/office/drawing/2014/main" id="{2A768434-ACE3-DD74-1F1A-7AE6F1E4B6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2919" y="2011680"/>
          <a:ext cx="97840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FE607B2C-8344-2FD9-D020-D91177FCEB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80000">
            <a:off x="9590630" y="781413"/>
            <a:ext cx="1841680" cy="245282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667F365-85B4-0681-0554-816519A87A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500000">
            <a:off x="8684654" y="4120425"/>
            <a:ext cx="2743200" cy="127878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BEDA1CF-9F21-969A-D3E5-064E923B6E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358" y="1104913"/>
            <a:ext cx="1251399" cy="15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9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28A598-69A8-4D6F-8F08-47106420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SPROSTITVENI, SPREMLJEVALNI PROGRAM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39D7AF-D8CE-4A0B-AD09-FB177A687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DRUŽABNE IGRE</a:t>
            </a:r>
          </a:p>
          <a:p>
            <a:r>
              <a:rPr lang="sl-SI"/>
              <a:t>ŠPORTNE IGRE</a:t>
            </a:r>
          </a:p>
          <a:p>
            <a:r>
              <a:rPr lang="sl-SI"/>
              <a:t>RAZVIJANJE SOCIALNIH VEŠČIN</a:t>
            </a:r>
          </a:p>
          <a:p>
            <a:r>
              <a:rPr lang="sl-SI"/>
              <a:t>PREPEVANJE V SKUPINI</a:t>
            </a:r>
          </a:p>
        </p:txBody>
      </p:sp>
    </p:spTree>
    <p:extLst>
      <p:ext uri="{BB962C8B-B14F-4D97-AF65-F5344CB8AC3E}">
        <p14:creationId xmlns:p14="http://schemas.microsoft.com/office/powerpoint/2010/main" val="3159340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deljeno na pasove">
  <a:themeElements>
    <a:clrScheme name="Razdeljeno na pasove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Razdeljeno na pasov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zdeljeno na paso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6be1512-ece8-420c-b939-840ff48b6b45" xsi:nil="true"/>
    <Has_Teacher_Only_SectionGroup xmlns="26be1512-ece8-420c-b939-840ff48b6b45" xsi:nil="true"/>
    <Invited_Teachers xmlns="26be1512-ece8-420c-b939-840ff48b6b45" xsi:nil="true"/>
    <CultureName xmlns="26be1512-ece8-420c-b939-840ff48b6b45" xsi:nil="true"/>
    <Owner xmlns="26be1512-ece8-420c-b939-840ff48b6b45">
      <UserInfo>
        <DisplayName/>
        <AccountId xsi:nil="true"/>
        <AccountType/>
      </UserInfo>
    </Owner>
    <Distribution_Groups xmlns="26be1512-ece8-420c-b939-840ff48b6b45" xsi:nil="true"/>
    <TeamsChannelId xmlns="26be1512-ece8-420c-b939-840ff48b6b45" xsi:nil="true"/>
    <Invited_Students xmlns="26be1512-ece8-420c-b939-840ff48b6b45" xsi:nil="true"/>
    <Teachers xmlns="26be1512-ece8-420c-b939-840ff48b6b45">
      <UserInfo>
        <DisplayName/>
        <AccountId xsi:nil="true"/>
        <AccountType/>
      </UserInfo>
    </Teachers>
    <Math_Settings xmlns="26be1512-ece8-420c-b939-840ff48b6b45" xsi:nil="true"/>
    <FolderType xmlns="26be1512-ece8-420c-b939-840ff48b6b45" xsi:nil="true"/>
    <Self_Registration_Enabled xmlns="26be1512-ece8-420c-b939-840ff48b6b45" xsi:nil="true"/>
    <_activity xmlns="26be1512-ece8-420c-b939-840ff48b6b45" xsi:nil="true"/>
    <LMS_Mappings xmlns="26be1512-ece8-420c-b939-840ff48b6b45" xsi:nil="true"/>
    <IsNotebookLocked xmlns="26be1512-ece8-420c-b939-840ff48b6b45" xsi:nil="true"/>
    <Students xmlns="26be1512-ece8-420c-b939-840ff48b6b45">
      <UserInfo>
        <DisplayName/>
        <AccountId xsi:nil="true"/>
        <AccountType/>
      </UserInfo>
    </Students>
    <Student_Groups xmlns="26be1512-ece8-420c-b939-840ff48b6b45">
      <UserInfo>
        <DisplayName/>
        <AccountId xsi:nil="true"/>
        <AccountType/>
      </UserInfo>
    </Student_Groups>
    <Templates xmlns="26be1512-ece8-420c-b939-840ff48b6b45" xsi:nil="true"/>
    <DefaultSectionNames xmlns="26be1512-ece8-420c-b939-840ff48b6b45" xsi:nil="true"/>
    <Is_Collaboration_Space_Locked xmlns="26be1512-ece8-420c-b939-840ff48b6b45" xsi:nil="true"/>
    <AppVersion xmlns="26be1512-ece8-420c-b939-840ff48b6b4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E490B742CEB9459D9D74733B689501" ma:contentTypeVersion="35" ma:contentTypeDescription="Ustvari nov dokument." ma:contentTypeScope="" ma:versionID="cc4087275edf95e382abced24eb3a989">
  <xsd:schema xmlns:xsd="http://www.w3.org/2001/XMLSchema" xmlns:xs="http://www.w3.org/2001/XMLSchema" xmlns:p="http://schemas.microsoft.com/office/2006/metadata/properties" xmlns:ns3="26be1512-ece8-420c-b939-840ff48b6b45" xmlns:ns4="d1ce1fcf-a505-435d-9a6f-9070451f88c4" targetNamespace="http://schemas.microsoft.com/office/2006/metadata/properties" ma:root="true" ma:fieldsID="5b45ac44f6d5e9f8d438b29b302b126c" ns3:_="" ns4:_="">
    <xsd:import namespace="26be1512-ece8-420c-b939-840ff48b6b45"/>
    <xsd:import namespace="d1ce1fcf-a505-435d-9a6f-9070451f88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OCR" minOccurs="0"/>
                <xsd:element ref="ns3:MediaLengthInSecond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be1512-ece8-420c-b939-840ff48b6b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4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ce1fcf-a505-435d-9a6f-9070451f8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F47375-2E13-43B4-B8C3-3539DE7562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916851-CBB6-4123-BEB7-B1F1F4AE95C8}">
  <ds:schemaRefs>
    <ds:schemaRef ds:uri="26be1512-ece8-420c-b939-840ff48b6b45"/>
    <ds:schemaRef ds:uri="d1ce1fcf-a505-435d-9a6f-9070451f88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C323FD-144E-4B32-A405-F254B96D07ED}">
  <ds:schemaRefs>
    <ds:schemaRef ds:uri="26be1512-ece8-420c-b939-840ff48b6b45"/>
    <ds:schemaRef ds:uri="d1ce1fcf-a505-435d-9a6f-9070451f88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TM03090430[[fn=Razdeljen na pasove]]</Template>
  <Application>Microsoft Office PowerPoint</Application>
  <PresentationFormat>Širokozaslonsko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Razdeljeno na pasove</vt:lpstr>
      <vt:lpstr>Erasmus +  šola v naravi</vt:lpstr>
      <vt:lpstr>KAM GREMO?</vt:lpstr>
      <vt:lpstr>ZAKAJ JE KORČULA BOLJŠA IZBIRA?</vt:lpstr>
      <vt:lpstr>KJE BOMO SPALI?</vt:lpstr>
      <vt:lpstr>potovanje</vt:lpstr>
      <vt:lpstr>SEZNAM POTREBŠČIN</vt:lpstr>
      <vt:lpstr>PROGRAM PLAVANJA</vt:lpstr>
      <vt:lpstr>PEDAGOŠKI PROGRAM</vt:lpstr>
      <vt:lpstr>SPROSTITVENI, SPREMLJEVALNI PROGRAM</vt:lpstr>
      <vt:lpstr>srečanja</vt:lpstr>
      <vt:lpstr>Razno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 šola v naravi</dc:title>
  <dc:creator>Linda Mahnič</dc:creator>
  <cp:revision>2</cp:revision>
  <dcterms:created xsi:type="dcterms:W3CDTF">2023-03-15T12:04:25Z</dcterms:created>
  <dcterms:modified xsi:type="dcterms:W3CDTF">2023-04-12T11:42:48Z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0x01010086E490B742CEB9459D9D74733B689501</vt:lpwstr>
  </property>
</Properties>
</file>